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5DF63D-768D-4D88-8F32-A73056F78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A9C398B-4FA7-4F80-BC47-AAE903B0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ABD6B97-96E8-4479-9EF9-549F0602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DB84808-A14C-42CA-AC05-F668FC82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044CC38-4BC9-4860-8302-C3E33E0D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1364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FE46B5-B66F-4871-9FED-490CFBC2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D5379F2-C71F-4068-A47A-E9E369C54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EEAC9F-E802-43F7-91F3-A64D113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C2680C2-01D5-4E3F-A652-A4488DBC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EBDE097-791E-4366-B129-87D078D0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094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60901EA-76D0-45FD-9501-89452AA7D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FAB372D-6E07-4782-9A9C-6E08971FC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854AD38-D8BB-436D-B80B-2B85B550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4AFACE-8E67-4791-A1E1-71DA7233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9E8AAC7-A274-4E6E-B339-454716EC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745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AE6E37-2EAE-4439-AB82-BBE35AB4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CAF6BA-B53F-4634-87CA-940C6782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88594D8-E5FA-49B7-BD83-3EC30C8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350ED8-1178-4D41-B084-86FE80D2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88F1A3E-A599-462C-94B3-B4786688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052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C17A35-8BBF-48E4-B515-4EC7E494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23821CA-2B57-4209-8712-B6F09BE6A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3CAF183-510E-4102-9097-293BAFA4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ADC9576-29D9-4B75-9ED6-27921814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921123A-348E-4932-828C-06B0581B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725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60544C-48B0-40B4-B7B5-93AA307B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55CFD4-CD23-4187-93C5-8B9D4DA1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E374DE8-EA60-4950-A549-419F786DB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B166214-7C44-4C3A-89F9-9319916B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EFEDE91-0607-43D8-93AA-5079A835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A63EEA9-4DE5-4A9A-AD8F-2C1048D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958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D0165-D283-4207-A65F-6D21130D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614130B-4055-429B-A7A4-57ED0DB3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3A9D7FB-DD6B-4280-9083-2BE969E19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50F46CD-5E3B-44CF-A921-851CC93EA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7F78EC0-7CA6-40B8-9291-CF6CDD751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88F99C8-583F-41EF-88EA-E47E20C1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C0291ED-CDC5-4C05-9E3E-B3138747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1170CF9-087B-42A5-8FB2-8677698D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712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E4286C-6013-4419-A008-458A15E6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F5844D9-EA56-4A2F-AC50-156E7B0D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F7E4FF3-7BFB-4BAB-8CE7-32D97FC6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6440B58-A939-4538-979C-D219D996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48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1149281-05FE-4DD1-828C-7ADC24B0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91906F-632F-409E-975B-5051E235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FB84DAF-1D8A-4AC0-AECA-A514896B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856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F8A61-8CA3-4A3B-B2AA-B770F8FA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4267D03-E9E2-4FE1-A77C-2E9153A6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4BC4DCA-2651-48B3-9C9F-C232A0E23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1F671AD-DD42-4263-8728-92DAA88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A818ADF-BF1B-4A4E-BA74-388C89E7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6AA1D22-258C-4031-842A-4118219F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819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FDF859-A8E8-4FBB-B27C-2D19403F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7292E21-F6A7-4A01-96A2-F7772AF4C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9CFB018-C741-43D2-8272-D682C73A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316D68A-AC6F-43C2-96AD-A8C07986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8B08049-62B4-441B-B3F6-E8A571D3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8240FBA-8DA4-46C0-A857-2CB131A5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483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8CBB85D-5E32-4B92-99F0-F33DCE91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95159B3-CE3A-4FDB-A7F5-FA833CEA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C392140-814B-404B-B8DC-C846B32CD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E0AD-8CB1-4EEE-9331-9583C660912A}" type="datetimeFigureOut">
              <a:rPr lang="hr-HR" smtClean="0"/>
              <a:pPr/>
              <a:t>14.12.2021.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9B29EF4-5BA1-4C95-9478-661B23AC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C46B24-16CD-4537-A5ED-E0300CDD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F9BA-6780-4C0C-B0FF-5BB462F6C3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100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85465-8FE3-4B9C-B217-0BDF5127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36D9D0-09D8-40E8-869A-4BB43B870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27F02C-158E-4EA0-94F3-F01CAE3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3A7C9B-C85A-4A11-8FFD-69AD2C9C16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F162747-2FDE-442F-A084-8B775BA7CBB5}"/>
              </a:ext>
            </a:extLst>
          </p:cNvPr>
          <p:cNvSpPr txBox="1"/>
          <p:nvPr/>
        </p:nvSpPr>
        <p:spPr>
          <a:xfrm>
            <a:off x="6102493" y="1372185"/>
            <a:ext cx="5367148" cy="2646878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en-US" sz="4000" dirty="0">
                <a:solidFill>
                  <a:srgbClr val="FF33CC"/>
                </a:solidFill>
              </a:rPr>
              <a:t>Across cultures 2: Happy holidays</a:t>
            </a:r>
            <a:endParaRPr lang="hr-HR" sz="40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40D4EAF-4CD6-433A-AAE4-AF98D465E2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62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85465-8FE3-4B9C-B217-0BDF5127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36D9D0-09D8-40E8-869A-4BB43B870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27F02C-158E-4EA0-94F3-F01CAE3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49FE46A-2CB0-45BA-B5A5-EB6374C6D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963" y="0"/>
            <a:ext cx="9644074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E1512F1-48F9-42B3-977C-3CBE85A31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332" r="1897"/>
          <a:stretch/>
        </p:blipFill>
        <p:spPr>
          <a:xfrm>
            <a:off x="233178" y="606267"/>
            <a:ext cx="3468395" cy="15598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0CADA8F-01BE-4607-9F5E-D6E17757B5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332" t="4658" r="1460" b="2099"/>
          <a:stretch/>
        </p:blipFill>
        <p:spPr>
          <a:xfrm>
            <a:off x="3826592" y="1841453"/>
            <a:ext cx="8115371" cy="48523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88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85465-8FE3-4B9C-B217-0BDF5127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36D9D0-09D8-40E8-869A-4BB43B870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27F02C-158E-4EA0-94F3-F01CAE3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F96607-E8B4-46E8-8CC1-2817E7819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963" y="0"/>
            <a:ext cx="9644074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D188B27-C9A7-4E76-B7C9-84D5173E8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102" t="5568" r="1952" b="1555"/>
          <a:stretch/>
        </p:blipFill>
        <p:spPr>
          <a:xfrm>
            <a:off x="452760" y="580995"/>
            <a:ext cx="8174079" cy="455424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251204-7BA9-400B-906D-20B0112F9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332" t="24309" r="17988"/>
          <a:stretch/>
        </p:blipFill>
        <p:spPr>
          <a:xfrm>
            <a:off x="8770953" y="2340653"/>
            <a:ext cx="3254136" cy="13342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30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85465-8FE3-4B9C-B217-0BDF5127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36D9D0-09D8-40E8-869A-4BB43B870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27F02C-158E-4EA0-94F3-F01CAE3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FB3C7CC-FE1C-47FB-B35A-CDD1C77A4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573"/>
          <a:stretch/>
        </p:blipFill>
        <p:spPr>
          <a:xfrm>
            <a:off x="3755254" y="859444"/>
            <a:ext cx="7596074" cy="6714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FF6CF0-5B7F-4C50-9933-235496EB6B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4354"/>
          <a:stretch/>
        </p:blipFill>
        <p:spPr>
          <a:xfrm>
            <a:off x="840672" y="1695956"/>
            <a:ext cx="7968280" cy="6428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7CF28AA-E20E-46C8-9568-F3896A2E43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" t="3475" r="-248"/>
          <a:stretch/>
        </p:blipFill>
        <p:spPr>
          <a:xfrm>
            <a:off x="4355726" y="2442034"/>
            <a:ext cx="7255646" cy="113965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CFF9A8E-9657-4744-8C76-A88D346424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3025" r="1497"/>
          <a:stretch/>
        </p:blipFill>
        <p:spPr>
          <a:xfrm>
            <a:off x="1386196" y="3684874"/>
            <a:ext cx="7691021" cy="88291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37E3A789-90E3-4564-85E0-49274999EB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3947"/>
          <a:stretch/>
        </p:blipFill>
        <p:spPr>
          <a:xfrm>
            <a:off x="3133818" y="4685677"/>
            <a:ext cx="7969465" cy="18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8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385465-8FE3-4B9C-B217-0BDF5127A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36D9D0-09D8-40E8-869A-4BB43B870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F27F02C-158E-4EA0-94F3-F01CAE31C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C1F6AE7-D85D-480E-8C6A-C8293A2B9D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3569"/>
          <a:stretch/>
        </p:blipFill>
        <p:spPr>
          <a:xfrm>
            <a:off x="629343" y="1122891"/>
            <a:ext cx="4750525" cy="8467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491F823-81AF-4DA6-80C1-370CF18BA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632"/>
          <a:stretch/>
        </p:blipFill>
        <p:spPr>
          <a:xfrm>
            <a:off x="5859262" y="660977"/>
            <a:ext cx="5971135" cy="4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6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</Words>
  <Application>Microsoft Office PowerPoint</Application>
  <PresentationFormat>Custom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5</cp:revision>
  <dcterms:created xsi:type="dcterms:W3CDTF">2021-12-12T10:06:05Z</dcterms:created>
  <dcterms:modified xsi:type="dcterms:W3CDTF">2021-12-14T12:08:13Z</dcterms:modified>
</cp:coreProperties>
</file>